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ora Medium"/>
      <p:regular r:id="rId14"/>
    </p:embeddedFont>
    <p:embeddedFont>
      <p:font typeface="Sora Medium"/>
      <p:regular r:id="rId15"/>
    </p:embeddedFont>
    <p:embeddedFont>
      <p:font typeface="Noto Sans TC"/>
      <p:regular r:id="rId16"/>
    </p:embeddedFont>
    <p:embeddedFont>
      <p:font typeface="Noto Sans TC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420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Microsoft Stocks: A Statistical Machine Learning Analysis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51545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presentation delves into the world of statistical machine learning applied to Microsoft stock analysis. We'll explore data collection, preprocessing, feature engineering, model selection, training, and evaluation.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Introduction to the Stock Market Oracle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463308" y="3204686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Overview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Stock Market Oracle project aims to develop a machine learning model capable of predicting future Microsoft stock prices.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10321052" y="3204686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Purpose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goal is to provide investors with valuable insights and support informed decision-making.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429851" y="5991582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will utilize a combination of statistical machine learning techniques and data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Collection and Preprocessing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518672" y="2645569"/>
            <a:ext cx="13989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Sources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Historical Microsoft stock prices will be gathered from reputable financial data providers.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485573" y="4489013"/>
            <a:ext cx="206097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Cleaning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dataset will be thoroughly cleaned to remove inconsistencies and inaccuracies.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486168" y="6332458"/>
            <a:ext cx="205026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Extraction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Relevant features will be extracted from the raw data to enhance model performance.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362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Exploratory Data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Trend Analysis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Visualizing historical price trends to identify patterns and potential opportunities.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9247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Correlation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Examining the relationships between different stock variables to uncover hidden insights.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9425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Seasonality Analysis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Identifying seasonal patterns in stock prices that might influence future trends.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Engineering and Model Selection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Creation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832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New features will be engineered from existing ones to improve model accuracy.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Selection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83280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Various statistical machine learning models, such as linear regression, ARIMA, and neural networks, will be considered.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78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Evaluation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chosen model will be evaluated using metrics like accuracy, precision, and recall.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8670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Model Training and Evaluation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selected model will be trained on the preprocessed data to learn patterns and relationships.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model will be validated using a separate dataset to assess its generalization ability.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Fine-Tuning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model parameters will be fine-tuned to optimize performance for the specific task.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381" y="597218"/>
            <a:ext cx="7625239" cy="13561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 and Future Directions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9381" y="2278737"/>
            <a:ext cx="7625239" cy="5353645"/>
          </a:xfrm>
          <a:prstGeom prst="roundRect">
            <a:avLst>
              <a:gd name="adj" fmla="val 60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7001" y="2286357"/>
            <a:ext cx="7609999" cy="20108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3933" y="2424113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Results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2742" y="2424113"/>
            <a:ext cx="3367326" cy="1735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Stock Market Oracle project will demonstrate the effectiveness of machine learning for Microsoft stock prediction.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7001" y="4297204"/>
            <a:ext cx="7609999" cy="16637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3933" y="4434959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Future Work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2742" y="4434959"/>
            <a:ext cx="3367326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Further research could explore incorporating additional data sources and advanced machine learning techniques.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7001" y="5960983"/>
            <a:ext cx="7609999" cy="16637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3933" y="6098738"/>
            <a:ext cx="3367326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Impact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2742" y="6098738"/>
            <a:ext cx="3367326" cy="1388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This project has the potential to empower investors with valuable tools for making informed financial decisions.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2024-11-17T15:32:38Z</dcterms:created>
  <dcterms:modified xsi:type="dcterms:W3CDTF">2024-11-17T15:32:38Z</dcterms:modified>
</cp:coreProperties>
</file>